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1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3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7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2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2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7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091A-0B3B-47ED-8E49-A63434A7C4CF}" type="datetimeFigureOut">
              <a:rPr lang="ru-RU" smtClean="0"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0581-CF0B-4085-97D8-25CF94F8B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9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12030"/>
            <a:ext cx="9144000" cy="1490208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Мастер-класс</a:t>
            </a:r>
            <a:endParaRPr lang="ru-RU" sz="9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«Раз снежинка, два снежинка»</a:t>
            </a:r>
            <a:endParaRPr lang="ru-RU" sz="6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28" y="896257"/>
            <a:ext cx="4361543" cy="3271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943"/>
            <a:ext cx="3601961" cy="2701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38" y="1465942"/>
            <a:ext cx="3601961" cy="27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5" y="674913"/>
            <a:ext cx="7257144" cy="5442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537029"/>
            <a:ext cx="8301107" cy="5675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95" y="472126"/>
            <a:ext cx="9289143" cy="580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264503"/>
            <a:ext cx="9521372" cy="626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54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8" y="186277"/>
            <a:ext cx="4406535" cy="311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36" y="186277"/>
            <a:ext cx="5405059" cy="311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93" y="3648415"/>
            <a:ext cx="5049393" cy="2932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3586067"/>
            <a:ext cx="5434149" cy="305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20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857" y="682171"/>
            <a:ext cx="632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Рефлексия</a:t>
            </a:r>
            <a:endParaRPr lang="ru-RU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857" y="1809898"/>
            <a:ext cx="72861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400" b="1" dirty="0" smtClean="0">
                <a:solidFill>
                  <a:srgbClr val="002060"/>
                </a:solidFill>
              </a:rPr>
              <a:t>Я узнал (а)…</a:t>
            </a:r>
          </a:p>
          <a:p>
            <a:pPr marL="571500" indent="-571500">
              <a:buFontTx/>
              <a:buChar char="-"/>
            </a:pPr>
            <a:r>
              <a:rPr lang="ru-RU" sz="4400" b="1" dirty="0" smtClean="0">
                <a:solidFill>
                  <a:srgbClr val="002060"/>
                </a:solidFill>
              </a:rPr>
              <a:t>Я научился (научилась)…</a:t>
            </a:r>
          </a:p>
          <a:p>
            <a:pPr marL="571500" indent="-571500">
              <a:buFontTx/>
              <a:buChar char="-"/>
            </a:pPr>
            <a:r>
              <a:rPr lang="ru-RU" sz="4400" b="1" dirty="0" smtClean="0">
                <a:solidFill>
                  <a:srgbClr val="002060"/>
                </a:solidFill>
              </a:rPr>
              <a:t>Мне понравилось…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6" y="4397831"/>
            <a:ext cx="11369305" cy="1509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323885"/>
            <a:ext cx="2670628" cy="2002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323885"/>
            <a:ext cx="2670628" cy="20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Monotype Corsiva</vt:lpstr>
      <vt:lpstr>Тема Office</vt:lpstr>
      <vt:lpstr>Мастер-класс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Пользователь</dc:creator>
  <cp:lastModifiedBy>Пользователь</cp:lastModifiedBy>
  <cp:revision>5</cp:revision>
  <dcterms:created xsi:type="dcterms:W3CDTF">2019-01-21T12:37:54Z</dcterms:created>
  <dcterms:modified xsi:type="dcterms:W3CDTF">2019-01-22T12:32:03Z</dcterms:modified>
</cp:coreProperties>
</file>